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76" r:id="rId7"/>
    <p:sldId id="268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C157BC-D17A-4F9E-96B3-D4A815D5B0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C1D706-6A92-43C1-9928-617916A4774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54700" y="1371600"/>
            <a:ext cx="2743200" cy="1524000"/>
          </a:xfrm>
        </p:spPr>
        <p:txBody>
          <a:bodyPr/>
          <a:lstStyle/>
          <a:p>
            <a:r>
              <a:rPr lang="en-US" sz="1800" dirty="0" smtClean="0"/>
              <a:t>Objective: </a:t>
            </a:r>
            <a:r>
              <a:rPr lang="en-US" sz="1800" b="0" dirty="0" smtClean="0"/>
              <a:t> You will be able to identify intercepts, holes, asymptotes, and the domain for a rational function.</a:t>
            </a:r>
            <a:endParaRPr lang="en-US" dirty="0"/>
          </a:p>
        </p:txBody>
      </p:sp>
      <p:pic>
        <p:nvPicPr>
          <p:cNvPr id="7" name="Picture Placeholder 6" descr="graphrat_hol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054" b="10054"/>
          <a:stretch>
            <a:fillRect/>
          </a:stretch>
        </p:blipFill>
        <p:spPr>
          <a:xfrm>
            <a:off x="838200" y="1295403"/>
            <a:ext cx="4419600" cy="351453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4953000"/>
            <a:ext cx="4419600" cy="7620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Lucida Handwriting" pitchFamily="66" charset="0"/>
              </a:rPr>
              <a:t>A rational function </a:t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/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>we saw this summer</a:t>
            </a:r>
            <a:endParaRPr lang="en-US" sz="2800" b="1" dirty="0">
              <a:latin typeface="Lucida Handwriting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1524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Rational Functions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VA: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579609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d.)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579609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926" b="-3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100000" b="-198165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201852" b="-100000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30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41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HA: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175748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d.)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175748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926" b="-3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100000" b="-198165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201852" b="-100000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30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6989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SA: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7779609"/>
                  </p:ext>
                </p:extLst>
              </p:nvPr>
            </p:nvGraphicFramePr>
            <p:xfrm>
              <a:off x="1600200" y="1447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7779609"/>
                  </p:ext>
                </p:extLst>
              </p:nvPr>
            </p:nvGraphicFramePr>
            <p:xfrm>
              <a:off x="1600200" y="1447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926" b="-1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100926" b="-9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2008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all rational functions: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VAs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where VAs are each of the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-intercepts </a:t>
                </a:r>
                <a:br>
                  <a:rPr lang="en-US" dirty="0" smtClean="0"/>
                </a:br>
                <a:r>
                  <a:rPr lang="en-US" dirty="0" smtClean="0"/>
                  <a:t>of the vertical asymptotes.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9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521843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d.)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521843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926" b="-3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100000" b="-198165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201852" b="-100000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30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7868397"/>
                  </p:ext>
                </p:extLst>
              </p:nvPr>
            </p:nvGraphicFramePr>
            <p:xfrm>
              <a:off x="1600200" y="4114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f.)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7868397"/>
                  </p:ext>
                </p:extLst>
              </p:nvPr>
            </p:nvGraphicFramePr>
            <p:xfrm>
              <a:off x="1600200" y="4114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6" b="-99083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6" t="-1009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694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To find the holes of a function: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Factor the rational expression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ID common factors in the top/bottom 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Set these equal to 0 and solve. 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Sub the </a:t>
            </a:r>
            <a:r>
              <a:rPr lang="en-US" i="1" dirty="0" smtClean="0"/>
              <a:t>x</a:t>
            </a:r>
            <a:r>
              <a:rPr lang="en-US" dirty="0" smtClean="0"/>
              <a:t>-value into the simplified expression to find the </a:t>
            </a:r>
            <a:r>
              <a:rPr lang="en-US" i="1" dirty="0" smtClean="0"/>
              <a:t>y</a:t>
            </a:r>
            <a:r>
              <a:rPr lang="en-US" dirty="0" smtClean="0"/>
              <a:t>-value.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8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To find the intercepts of a function: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Simplify the rational expression.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Y-</a:t>
            </a:r>
            <a:r>
              <a:rPr lang="en-US" dirty="0" err="1" smtClean="0"/>
              <a:t>int</a:t>
            </a:r>
            <a:r>
              <a:rPr lang="en-US" dirty="0" smtClean="0"/>
              <a:t>: Let </a:t>
            </a:r>
            <a:r>
              <a:rPr lang="en-US" i="1" dirty="0" smtClean="0"/>
              <a:t>x</a:t>
            </a:r>
            <a:r>
              <a:rPr lang="en-US" dirty="0" smtClean="0"/>
              <a:t> = 0, substitute, and solve for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X-</a:t>
            </a:r>
            <a:r>
              <a:rPr lang="en-US" dirty="0" err="1" smtClean="0"/>
              <a:t>int</a:t>
            </a:r>
            <a:r>
              <a:rPr lang="en-US" dirty="0" smtClean="0"/>
              <a:t>: Set numerator = 0, and solve for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y = 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b="1" dirty="0" smtClean="0"/>
              <a:t>To find the vertical asymptotes of a function: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Simplify the rational expression.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Set the denominator equal to 0. 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Solve for values of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To find the horizontal asymptotes of a function: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ID the terms with the greatest power in the numerator and denominator.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Put these in the ratio N/D. 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If the degree of N &lt; degree of D, then y = 0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If the degree of N = degree of D, then y = ratio of coefficients of the terms with the greatest powers.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If the degree of N &gt; degree of D, then the asymptote may be a slant asymptote.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To find the slant asymptotes of a function: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The function has no horizontal asymptote.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916686" lvl="1" indent="-514350">
              <a:buFont typeface="+mj-lt"/>
              <a:buAutoNum type="arabicPeriod" startAt="2"/>
            </a:pPr>
            <a:r>
              <a:rPr lang="en-US" dirty="0" smtClean="0"/>
              <a:t>If the degree of N = degree of D + 1, then the asymptote will be a slant asymptote.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 startAt="2"/>
            </a:pPr>
            <a:r>
              <a:rPr lang="en-US" dirty="0" smtClean="0"/>
              <a:t>Divide N by D. 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 startAt="2"/>
            </a:pPr>
            <a:r>
              <a:rPr lang="en-US" dirty="0" smtClean="0"/>
              <a:t>Y = the quotient (not the remainder).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2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i="1" dirty="0" smtClean="0"/>
              <a:t>y</a:t>
            </a:r>
            <a:r>
              <a:rPr lang="en-US" dirty="0" smtClean="0"/>
              <a:t>-intercepts: </a:t>
            </a:r>
          </a:p>
          <a:p>
            <a:r>
              <a:rPr lang="en-US" dirty="0" smtClean="0"/>
              <a:t>occur when </a:t>
            </a:r>
            <a:r>
              <a:rPr lang="en-US" i="1" dirty="0" smtClean="0"/>
              <a:t>x</a:t>
            </a:r>
            <a:r>
              <a:rPr lang="en-US" dirty="0" smtClean="0"/>
              <a:t> = 0 (intercept the </a:t>
            </a:r>
            <a:r>
              <a:rPr lang="en-US" i="1" dirty="0" smtClean="0"/>
              <a:t>y</a:t>
            </a:r>
            <a:r>
              <a:rPr lang="en-US" dirty="0" smtClean="0"/>
              <a:t>-axis). Sub-in 0 for </a:t>
            </a:r>
            <a:r>
              <a:rPr lang="en-US" i="1" dirty="0" smtClean="0"/>
              <a:t>x</a:t>
            </a:r>
            <a:r>
              <a:rPr lang="en-US" dirty="0" smtClean="0"/>
              <a:t> in the simplified function, then solve.</a:t>
            </a:r>
            <a:br>
              <a:rPr lang="en-US" dirty="0" smtClean="0"/>
            </a:br>
            <a:endParaRPr lang="en-US" dirty="0" smtClean="0"/>
          </a:p>
          <a:p>
            <a:pPr marL="82296" indent="0">
              <a:buNone/>
            </a:pPr>
            <a:r>
              <a:rPr lang="en-US" i="1" dirty="0" smtClean="0"/>
              <a:t>x</a:t>
            </a:r>
            <a:r>
              <a:rPr lang="en-US" dirty="0" smtClean="0"/>
              <a:t>-intercepts:</a:t>
            </a:r>
          </a:p>
          <a:p>
            <a:r>
              <a:rPr lang="en-US" dirty="0"/>
              <a:t>o</a:t>
            </a:r>
            <a:r>
              <a:rPr lang="en-US" dirty="0" smtClean="0"/>
              <a:t>ccur when </a:t>
            </a:r>
            <a:r>
              <a:rPr lang="en-US" i="1" dirty="0" smtClean="0"/>
              <a:t>y</a:t>
            </a:r>
            <a:r>
              <a:rPr lang="en-US" dirty="0" smtClean="0"/>
              <a:t> = 0 (intercept the </a:t>
            </a:r>
            <a:r>
              <a:rPr lang="en-US" i="1" dirty="0" smtClean="0"/>
              <a:t>x</a:t>
            </a:r>
            <a:r>
              <a:rPr lang="en-US" dirty="0" smtClean="0"/>
              <a:t>-axis). Set the top = 0 in the simplified function, </a:t>
            </a:r>
            <a:r>
              <a:rPr lang="en-US" dirty="0"/>
              <a:t>then solve.</a:t>
            </a:r>
            <a:endParaRPr lang="en-US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256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To find the domain of a function: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ID the </a:t>
            </a:r>
            <a:r>
              <a:rPr lang="en-US" i="1" dirty="0" smtClean="0"/>
              <a:t>x</a:t>
            </a:r>
            <a:r>
              <a:rPr lang="en-US" dirty="0" smtClean="0"/>
              <a:t>-values of the vertical asymptote(s) </a:t>
            </a:r>
            <a:br>
              <a:rPr lang="en-US" dirty="0" smtClean="0"/>
            </a:br>
            <a:r>
              <a:rPr lang="en-US" dirty="0" smtClean="0"/>
              <a:t>and the hole(s).</a:t>
            </a:r>
            <a:br>
              <a:rPr lang="en-US" dirty="0" smtClean="0"/>
            </a:b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Domain for a rational function is all reals </a:t>
            </a:r>
            <a:r>
              <a:rPr lang="en-US" u="sng" dirty="0" smtClean="0"/>
              <a:t>except</a:t>
            </a:r>
            <a:r>
              <a:rPr lang="en-US" dirty="0" smtClean="0"/>
              <a:t> where vertical asymptotes and holes live.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12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Find the intercepts, holes, asymptotes and domain for the function: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9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Intercepts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487004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d.)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487004"/>
                  </p:ext>
                </p:extLst>
              </p:nvPr>
            </p:nvGraphicFramePr>
            <p:xfrm>
              <a:off x="1600200" y="1447800"/>
              <a:ext cx="21336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926" b="-3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100000" b="-198165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201852" b="-100000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6" t="-30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731595"/>
                  </p:ext>
                </p:extLst>
              </p:nvPr>
            </p:nvGraphicFramePr>
            <p:xfrm>
              <a:off x="1600200" y="4114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f.)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731595"/>
                  </p:ext>
                </p:extLst>
              </p:nvPr>
            </p:nvGraphicFramePr>
            <p:xfrm>
              <a:off x="1600200" y="4114800"/>
              <a:ext cx="2133600" cy="13208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1336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6" b="-99083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6" t="-1009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graphrat_hole.png"/>
          <p:cNvPicPr>
            <a:picLocks noChangeAspect="1"/>
          </p:cNvPicPr>
          <p:nvPr/>
        </p:nvPicPr>
        <p:blipFill>
          <a:blip r:embed="rId2" cstate="print"/>
          <a:srcRect t="10054" b="10054"/>
          <a:stretch>
            <a:fillRect/>
          </a:stretch>
        </p:blipFill>
        <p:spPr>
          <a:xfrm>
            <a:off x="5562600" y="304800"/>
            <a:ext cx="3200400" cy="2545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0200" y="2324993"/>
            <a:ext cx="3352800" cy="38472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Follow these steps…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Factor the numerator and denominator of the function.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Identify expressions in numerator and denominator that are the same.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Set this expression = 0, and solve. </a:t>
            </a:r>
            <a:br>
              <a:rPr lang="en-US" sz="1600" dirty="0" smtClean="0"/>
            </a:br>
            <a:r>
              <a:rPr lang="en-US" sz="1600" dirty="0" smtClean="0"/>
              <a:t>This is the </a:t>
            </a:r>
            <a:r>
              <a:rPr lang="en-US" sz="1600" i="1" dirty="0" smtClean="0"/>
              <a:t>x</a:t>
            </a:r>
            <a:r>
              <a:rPr lang="en-US" sz="1600" dirty="0" smtClean="0"/>
              <a:t>-value of the hole.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Sub the </a:t>
            </a:r>
            <a:r>
              <a:rPr lang="en-US" sz="1600" i="1" dirty="0" smtClean="0"/>
              <a:t>x</a:t>
            </a:r>
            <a:r>
              <a:rPr lang="en-US" sz="1600" dirty="0" smtClean="0"/>
              <a:t>-value into the simplified function. The result is the </a:t>
            </a:r>
            <a:r>
              <a:rPr lang="en-US" sz="1600" i="1" dirty="0" smtClean="0"/>
              <a:t>y</a:t>
            </a:r>
            <a:r>
              <a:rPr lang="en-US" sz="1600" dirty="0" smtClean="0"/>
              <a:t>-value of the hole.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4800"/>
            <a:ext cx="3352800" cy="168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Find the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Find the holes for each function.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1822897"/>
                  </p:ext>
                </p:extLst>
              </p:nvPr>
            </p:nvGraphicFramePr>
            <p:xfrm>
              <a:off x="1600200" y="2057400"/>
              <a:ext cx="23622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362200"/>
                  </a:tblGrid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a.)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endParaRPr lang="en-US" b="0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b.)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d.)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1822897"/>
                  </p:ext>
                </p:extLst>
              </p:nvPr>
            </p:nvGraphicFramePr>
            <p:xfrm>
              <a:off x="1600200" y="2057400"/>
              <a:ext cx="2362200" cy="26416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362200"/>
                  </a:tblGrid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58" t="-926" b="-300926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58" t="-100000" b="-198165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58" t="-201852" b="-100000"/>
                          </a:stretch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58" t="-30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Find the intercepts and holes </a:t>
                </a:r>
                <a:br>
                  <a:rPr lang="en-US" dirty="0" smtClean="0"/>
                </a:br>
                <a:r>
                  <a:rPr lang="en-US" dirty="0" smtClean="0"/>
                  <a:t>for the function: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9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54700" y="1371600"/>
            <a:ext cx="2743200" cy="1524000"/>
          </a:xfrm>
        </p:spPr>
        <p:txBody>
          <a:bodyPr/>
          <a:lstStyle/>
          <a:p>
            <a:r>
              <a:rPr lang="en-US" sz="1800" dirty="0" smtClean="0"/>
              <a:t>Objective: </a:t>
            </a:r>
            <a:r>
              <a:rPr lang="en-US" sz="1800" b="0" dirty="0" smtClean="0"/>
              <a:t> You will be able to identify </a:t>
            </a:r>
            <a:r>
              <a:rPr lang="en-US" sz="1800" b="0" dirty="0" smtClean="0"/>
              <a:t>asymptotes and the </a:t>
            </a:r>
            <a:r>
              <a:rPr lang="en-US" sz="1800" b="0" dirty="0" smtClean="0"/>
              <a:t>domain for a rational function.</a:t>
            </a:r>
            <a:endParaRPr lang="en-US" dirty="0"/>
          </a:p>
        </p:txBody>
      </p:sp>
      <p:pic>
        <p:nvPicPr>
          <p:cNvPr id="7" name="Picture Placeholder 6" descr="graphrat_hol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054" b="10054"/>
          <a:stretch>
            <a:fillRect/>
          </a:stretch>
        </p:blipFill>
        <p:spPr>
          <a:xfrm>
            <a:off x="838200" y="1295403"/>
            <a:ext cx="4419600" cy="351453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4953000"/>
            <a:ext cx="4419600" cy="7620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Lucida Handwriting" pitchFamily="66" charset="0"/>
              </a:rPr>
              <a:t>A rational function </a:t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/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>we saw this summer</a:t>
            </a:r>
            <a:endParaRPr lang="en-US" sz="2800" b="1" dirty="0">
              <a:latin typeface="Lucida Handwriting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1524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Rational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30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Three cases for which to test: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VA: Set the denominator </a:t>
            </a:r>
            <a:br>
              <a:rPr lang="en-US" dirty="0" smtClean="0"/>
            </a:br>
            <a:r>
              <a:rPr lang="en-US" dirty="0" smtClean="0"/>
              <a:t>of a simplified function = 0, and solve.</a:t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HA: </a:t>
            </a:r>
            <a:br>
              <a:rPr lang="en-US" dirty="0" smtClean="0"/>
            </a:br>
            <a:r>
              <a:rPr lang="en-US" dirty="0" smtClean="0"/>
              <a:t>If the degree of the denominator is greater than the numerator, </a:t>
            </a:r>
            <a:r>
              <a:rPr lang="en-US" i="1" dirty="0" smtClean="0"/>
              <a:t>y</a:t>
            </a:r>
            <a:r>
              <a:rPr lang="en-US" dirty="0" smtClean="0"/>
              <a:t> =0.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 degree of the denominator = degree of the numerator, y = the ratio of the </a:t>
            </a:r>
            <a:r>
              <a:rPr lang="en-US" dirty="0" err="1" smtClean="0"/>
              <a:t>coeffients</a:t>
            </a:r>
            <a:r>
              <a:rPr lang="en-US" dirty="0" smtClean="0"/>
              <a:t> of terms with the greatest power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Three cases for which to test:</a:t>
            </a:r>
          </a:p>
          <a:p>
            <a:pPr marL="596646" indent="-514350">
              <a:buFont typeface="+mj-lt"/>
              <a:buAutoNum type="arabicPeriod" startAt="3"/>
            </a:pPr>
            <a:r>
              <a:rPr lang="en-US" dirty="0" smtClean="0"/>
              <a:t>SA:</a:t>
            </a:r>
            <a:br>
              <a:rPr lang="en-US" dirty="0" smtClean="0"/>
            </a:br>
            <a:r>
              <a:rPr lang="en-US" dirty="0" smtClean="0"/>
              <a:t>If degree of the top = 1 + degree of bottom, divide the top by the bottom. SA is y = </a:t>
            </a:r>
            <a:r>
              <a:rPr lang="en-US" dirty="0" err="1" smtClean="0"/>
              <a:t>nonremainder</a:t>
            </a:r>
            <a:r>
              <a:rPr lang="en-US" dirty="0" smtClean="0"/>
              <a:t> part.</a:t>
            </a:r>
          </a:p>
        </p:txBody>
      </p:sp>
    </p:spTree>
    <p:extLst>
      <p:ext uri="{BB962C8B-B14F-4D97-AF65-F5344CB8AC3E}">
        <p14:creationId xmlns:p14="http://schemas.microsoft.com/office/powerpoint/2010/main" val="39762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1681</TotalTime>
  <Words>703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Objective:  You will be able to identify intercepts, holes, asymptotes, and the domain for a rational function.</vt:lpstr>
      <vt:lpstr>Intercepts</vt:lpstr>
      <vt:lpstr>Examples: Intercepts</vt:lpstr>
      <vt:lpstr>PowerPoint Presentation</vt:lpstr>
      <vt:lpstr>Examples: Find the Holes</vt:lpstr>
      <vt:lpstr>Do Now</vt:lpstr>
      <vt:lpstr>Objective:  You will be able to identify asymptotes and the domain for a rational function.</vt:lpstr>
      <vt:lpstr>Asymptotes</vt:lpstr>
      <vt:lpstr>Asymptotes</vt:lpstr>
      <vt:lpstr>VA: Examples</vt:lpstr>
      <vt:lpstr>HA: Examples</vt:lpstr>
      <vt:lpstr>SA: Examples</vt:lpstr>
      <vt:lpstr>Domain</vt:lpstr>
      <vt:lpstr>Examples: Domain</vt:lpstr>
      <vt:lpstr>Recap…</vt:lpstr>
      <vt:lpstr>Recap…</vt:lpstr>
      <vt:lpstr>Recap…</vt:lpstr>
      <vt:lpstr>Recap…</vt:lpstr>
      <vt:lpstr>Recap…</vt:lpstr>
      <vt:lpstr>Recap…</vt:lpstr>
      <vt:lpstr>Exit Pass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Function You will be able to identify holes, asymptotes, intercepts, and the domain for a rational function.</dc:title>
  <dc:creator>Mark</dc:creator>
  <cp:lastModifiedBy>Windows User</cp:lastModifiedBy>
  <cp:revision>21</cp:revision>
  <dcterms:created xsi:type="dcterms:W3CDTF">2013-09-11T21:02:13Z</dcterms:created>
  <dcterms:modified xsi:type="dcterms:W3CDTF">2013-09-13T14:50:48Z</dcterms:modified>
</cp:coreProperties>
</file>