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64" r:id="rId4"/>
    <p:sldId id="265" r:id="rId5"/>
    <p:sldId id="257" r:id="rId6"/>
    <p:sldId id="258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C157BC-D17A-4F9E-96B3-D4A815D5B077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C1D706-6A92-43C1-9928-617916A47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219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holes, asymptotes, intercepts, and domain </a:t>
            </a:r>
            <a:br>
              <a:rPr lang="en-US" dirty="0" smtClean="0"/>
            </a:br>
            <a:r>
              <a:rPr lang="en-US" dirty="0" smtClean="0"/>
              <a:t>for the following function: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52600" y="2438400"/>
          <a:ext cx="1733550" cy="838200"/>
        </p:xfrm>
        <a:graphic>
          <a:graphicData uri="http://schemas.openxmlformats.org/presentationml/2006/ole">
            <p:oleObj spid="_x0000_s1025" name="Equation" r:id="rId3" imgW="863225" imgH="418918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489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54700" y="1371600"/>
            <a:ext cx="2743200" cy="1524000"/>
          </a:xfrm>
        </p:spPr>
        <p:txBody>
          <a:bodyPr/>
          <a:lstStyle/>
          <a:p>
            <a:r>
              <a:rPr lang="en-US" sz="1800" dirty="0" smtClean="0"/>
              <a:t>Objective: </a:t>
            </a:r>
            <a:r>
              <a:rPr lang="en-US" sz="1800" b="0" dirty="0" smtClean="0"/>
              <a:t> You will be apply a sign analysis of rational functions and sketch rational functions.</a:t>
            </a:r>
            <a:endParaRPr lang="en-US" dirty="0"/>
          </a:p>
        </p:txBody>
      </p:sp>
      <p:pic>
        <p:nvPicPr>
          <p:cNvPr id="7" name="Picture Placeholder 6" descr="graphrat_hol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054" b="10054"/>
          <a:stretch>
            <a:fillRect/>
          </a:stretch>
        </p:blipFill>
        <p:spPr>
          <a:xfrm>
            <a:off x="838200" y="1295403"/>
            <a:ext cx="4419600" cy="351453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4953000"/>
            <a:ext cx="4419600" cy="7620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Lucida Handwriting" pitchFamily="66" charset="0"/>
              </a:rPr>
              <a:t>A rational function </a:t>
            </a:r>
            <a:br>
              <a:rPr lang="en-US" sz="2000" b="1" dirty="0" smtClean="0">
                <a:latin typeface="Lucida Handwriting" pitchFamily="66" charset="0"/>
              </a:rPr>
            </a:br>
            <a:r>
              <a:rPr lang="en-US" sz="2000" b="1" dirty="0" smtClean="0">
                <a:latin typeface="Lucida Handwriting" pitchFamily="66" charset="0"/>
              </a:rPr>
              <a:t/>
            </a:r>
            <a:br>
              <a:rPr lang="en-US" sz="2000" b="1" dirty="0" smtClean="0">
                <a:latin typeface="Lucida Handwriting" pitchFamily="66" charset="0"/>
              </a:rPr>
            </a:br>
            <a:r>
              <a:rPr lang="en-US" sz="2000" b="1" dirty="0" smtClean="0">
                <a:latin typeface="Lucida Handwriting" pitchFamily="66" charset="0"/>
              </a:rPr>
              <a:t>we saw this summer</a:t>
            </a:r>
            <a:endParaRPr lang="en-US" sz="2800" b="1" dirty="0">
              <a:latin typeface="Lucida Handwriting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1524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Rational Functions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3733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i="1" dirty="0" smtClean="0"/>
              <a:t>Steps: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800" b="1" i="1" dirty="0" smtClean="0"/>
              <a:t>Find the </a:t>
            </a:r>
            <a:r>
              <a:rPr lang="en-US" sz="2800" b="1" dirty="0" smtClean="0"/>
              <a:t>x</a:t>
            </a:r>
            <a:r>
              <a:rPr lang="en-US" sz="2800" b="1" i="1" dirty="0" smtClean="0"/>
              <a:t>-intercepts and the asymptotes.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800" i="1" dirty="0" smtClean="0"/>
          </a:p>
          <a:p>
            <a:pPr marL="596646" indent="-514350">
              <a:buFont typeface="+mj-lt"/>
              <a:buAutoNum type="arabicParenR"/>
            </a:pPr>
            <a:r>
              <a:rPr lang="en-US" sz="2800" b="1" i="1" dirty="0" smtClean="0"/>
              <a:t>Write these numeric values in order from least to greatest on a number line. </a:t>
            </a:r>
            <a:endParaRPr lang="en-US" sz="2800" b="1" i="1" dirty="0" smtClean="0"/>
          </a:p>
          <a:p>
            <a:pPr marL="870966" lvl="1" indent="-514350">
              <a:buFont typeface="+mj-lt"/>
              <a:buAutoNum type="alphaLcPeriod"/>
            </a:pPr>
            <a:r>
              <a:rPr lang="en-US" sz="2400" i="1" dirty="0" smtClean="0"/>
              <a:t>Intercepts = closed circle/dot</a:t>
            </a:r>
          </a:p>
          <a:p>
            <a:pPr marL="870966" lvl="1" indent="-514350">
              <a:buFont typeface="+mj-lt"/>
              <a:buAutoNum type="alphaLcPeriod"/>
            </a:pPr>
            <a:r>
              <a:rPr lang="en-US" sz="2400" i="1" dirty="0" smtClean="0"/>
              <a:t>Asymptotes = open circle</a:t>
            </a:r>
            <a:br>
              <a:rPr lang="en-US" sz="2400" i="1" dirty="0" smtClean="0"/>
            </a:br>
            <a:endParaRPr lang="en-US" sz="2400" i="1" dirty="0" smtClean="0"/>
          </a:p>
          <a:p>
            <a:pPr marL="596646" indent="-514350">
              <a:buFont typeface="+mj-lt"/>
              <a:buAutoNum type="arabicParenR"/>
            </a:pPr>
            <a:r>
              <a:rPr lang="en-US" b="1" i="1" dirty="0" smtClean="0"/>
              <a:t>Test the intervals. </a:t>
            </a:r>
            <a:br>
              <a:rPr lang="en-US" b="1" i="1" dirty="0" smtClean="0"/>
            </a:br>
            <a:r>
              <a:rPr lang="en-US" b="1" i="1" dirty="0" smtClean="0"/>
              <a:t>Label positive with + and negative with -. </a:t>
            </a:r>
            <a:endParaRPr lang="en-US" b="1" i="1" dirty="0" smtClean="0"/>
          </a:p>
          <a:p>
            <a:pPr marL="596646" indent="-514350">
              <a:buFont typeface="+mj-lt"/>
              <a:buAutoNum type="arabicParenR"/>
            </a:pPr>
            <a:endParaRPr lang="en-US" sz="28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1143001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method to determine where the function </a:t>
            </a:r>
            <a:r>
              <a:rPr lang="en-US" i="1" dirty="0" smtClean="0"/>
              <a:t>lives (</a:t>
            </a:r>
            <a:r>
              <a:rPr lang="en-US" i="1" dirty="0" smtClean="0"/>
              <a:t>above, on, or below the </a:t>
            </a:r>
            <a:r>
              <a:rPr lang="en-US" dirty="0" smtClean="0"/>
              <a:t>x</a:t>
            </a:r>
            <a:r>
              <a:rPr lang="en-US" i="1" dirty="0" smtClean="0"/>
              <a:t>-axis)…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256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r>
              <a:rPr lang="en-US" dirty="0" smtClean="0"/>
              <a:t>Sign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a14="http://schemas.microsoft.com/office/drawing/2010/main" xmlns="" xmlns:p14="http://schemas.microsoft.com/office/powerpoint/2010/main" xmlns:mc="http://schemas.openxmlformats.org/markup-compatibility/2006" val="4053487004"/>
              </p:ext>
            </p:extLst>
          </p:nvPr>
        </p:nvGraphicFramePr>
        <p:xfrm>
          <a:off x="1600200" y="1447798"/>
          <a:ext cx="3810000" cy="47171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10000"/>
              </a:tblGrid>
              <a:tr h="117928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63286" marR="163286" marT="81643" marB="81643" anchor="ctr">
                    <a:blipFill rotWithShape="1">
                      <a:blip r:embed="rId2"/>
                      <a:stretch>
                        <a:fillRect l="-286" t="-926" b="-300926"/>
                      </a:stretch>
                    </a:blipFill>
                  </a:tcPr>
                </a:tc>
              </a:tr>
              <a:tr h="117928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63286" marR="163286" marT="81643" marB="81643" anchor="ctr">
                    <a:blipFill rotWithShape="1">
                      <a:blip r:embed="rId2"/>
                      <a:stretch>
                        <a:fillRect l="-286" t="-100000" b="-198165"/>
                      </a:stretch>
                    </a:blipFill>
                  </a:tcPr>
                </a:tc>
              </a:tr>
              <a:tr h="1179286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marL="163286" marR="163286" marT="81643" marB="81643" anchor="ctr">
                    <a:blipFill rotWithShape="1">
                      <a:blip r:embed="rId2"/>
                      <a:stretch>
                        <a:fillRect l="-286" t="-201852" b="-100000"/>
                      </a:stretch>
                    </a:blipFill>
                  </a:tcPr>
                </a:tc>
              </a:tr>
              <a:tr h="117928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63286" marR="163286" marT="81643" marB="81643" anchor="ctr">
                    <a:blipFill rotWithShape="1">
                      <a:blip r:embed="rId2"/>
                      <a:stretch>
                        <a:fillRect l="-286" t="-301852"/>
                      </a:stretch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00200" y="1752600"/>
            <a:ext cx="6864704" cy="3600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Follow these steps…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Find the holes, intercepts, and asymptotes for the function.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Apply a sign analysis.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Plot the holes and intercepts; draw-in the asymptotes.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Use steps 2 and 3 to sketch the function.</a:t>
            </a:r>
          </a:p>
          <a:p>
            <a:pPr marL="342900" indent="-342900"/>
            <a:endParaRPr lang="en-US" sz="2000" b="1" dirty="0" smtClean="0"/>
          </a:p>
          <a:p>
            <a:pPr marL="342900" indent="-342900"/>
            <a:r>
              <a:rPr lang="en-US" sz="2000" b="1" dirty="0" smtClean="0"/>
              <a:t>(Check yourself by using a graphing calculator.)</a:t>
            </a: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Rational Functions…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r>
              <a:rPr lang="en-US" dirty="0" smtClean="0"/>
              <a:t>Sketching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Find the holes for each function.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a14="http://schemas.microsoft.com/office/drawing/2010/main" xmlns="" xmlns:p14="http://schemas.microsoft.com/office/powerpoint/2010/main" xmlns:mc="http://schemas.openxmlformats.org/markup-compatibility/2006" val="1701822897"/>
              </p:ext>
            </p:extLst>
          </p:nvPr>
        </p:nvGraphicFramePr>
        <p:xfrm>
          <a:off x="1600200" y="2057400"/>
          <a:ext cx="3886200" cy="43458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86200"/>
              </a:tblGrid>
              <a:tr h="1086465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150434" marR="150434" marT="75217" marB="75217" anchor="ctr">
                    <a:blipFill rotWithShape="1">
                      <a:blip r:embed="rId2"/>
                      <a:stretch>
                        <a:fillRect l="-258" t="-926" b="-300926"/>
                      </a:stretch>
                    </a:blipFill>
                  </a:tcPr>
                </a:tc>
              </a:tr>
              <a:tr h="1086465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434" marR="150434" marT="75217" marB="75217" anchor="ctr">
                    <a:blipFill rotWithShape="1">
                      <a:blip r:embed="rId2"/>
                      <a:stretch>
                        <a:fillRect l="-258" t="-100000" b="-198165"/>
                      </a:stretch>
                    </a:blipFill>
                  </a:tcPr>
                </a:tc>
              </a:tr>
              <a:tr h="1086465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 marL="150434" marR="150434" marT="75217" marB="75217" anchor="ctr">
                    <a:blipFill rotWithShape="1">
                      <a:blip r:embed="rId2"/>
                      <a:stretch>
                        <a:fillRect l="-258" t="-201852" b="-100000"/>
                      </a:stretch>
                    </a:blipFill>
                  </a:tcPr>
                </a:tc>
              </a:tr>
              <a:tr h="1086465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150434" marR="150434" marT="75217" marB="75217" anchor="ctr">
                    <a:blipFill rotWithShape="1">
                      <a:blip r:embed="rId2"/>
                      <a:stretch>
                        <a:fillRect l="-258" t="-301852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Find the intercepts, holes, asymptotes and domain for the function: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9489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1910</TotalTime>
  <Words>99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Solstice</vt:lpstr>
      <vt:lpstr>Equation</vt:lpstr>
      <vt:lpstr>Do Now</vt:lpstr>
      <vt:lpstr>Objective:  You will be apply a sign analysis of rational functions and sketch rational functions.</vt:lpstr>
      <vt:lpstr>Sign Analysis</vt:lpstr>
      <vt:lpstr>Examples: Sign Analysis</vt:lpstr>
      <vt:lpstr>Sketching Rational Functions…</vt:lpstr>
      <vt:lpstr>Examples: Sketching</vt:lpstr>
      <vt:lpstr>Exit Pass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Function You will be able to identify holes, asymptotes, intercepts, and the domain for a rational function.</dc:title>
  <dc:creator>Mark</dc:creator>
  <cp:lastModifiedBy>Mark</cp:lastModifiedBy>
  <cp:revision>40</cp:revision>
  <dcterms:created xsi:type="dcterms:W3CDTF">2013-09-11T21:02:13Z</dcterms:created>
  <dcterms:modified xsi:type="dcterms:W3CDTF">2013-09-16T00:56:32Z</dcterms:modified>
</cp:coreProperties>
</file>